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9" r:id="rId11"/>
    <p:sldId id="270" r:id="rId12"/>
    <p:sldId id="272" r:id="rId13"/>
    <p:sldId id="273" r:id="rId14"/>
    <p:sldId id="271" r:id="rId15"/>
    <p:sldId id="266" r:id="rId16"/>
    <p:sldId id="267" r:id="rId17"/>
    <p:sldId id="276" r:id="rId18"/>
    <p:sldId id="275" r:id="rId19"/>
    <p:sldId id="265" r:id="rId20"/>
    <p:sldId id="268" r:id="rId21"/>
    <p:sldId id="274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4FCD7D-1EB6-4AAD-916D-D94801D6020F}" type="datetimeFigureOut">
              <a:rPr lang="cs-CZ" smtClean="0"/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EA01BA-29C7-4141-8EE6-1E009877CE8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kroregionzalesi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dirty="0" smtClean="0"/>
              <a:t>Svazek obcí mikroregionu</a:t>
            </a:r>
            <a:br>
              <a:rPr lang="cs-CZ" sz="6000" dirty="0" smtClean="0"/>
            </a:br>
            <a:r>
              <a:rPr lang="cs-CZ" sz="6000" dirty="0" smtClean="0"/>
              <a:t>ZÁLESÍ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4400" dirty="0" smtClean="0"/>
              <a:t>HUMPOLECKO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0649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Hrad Orlík u Humpolce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896544" cy="36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Muzeum Dr. Aleše Hrdličky, Humpolec</a:t>
            </a:r>
          </a:p>
          <a:p>
            <a:r>
              <a:rPr lang="cs-CZ" dirty="0" smtClean="0"/>
              <a:t>Kostel sv. Mikuláše, Humpolec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4608512" cy="34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Toleranční kostelík, Humpolec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968552" cy="37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Nápravníkovo stavení, </a:t>
            </a:r>
            <a:r>
              <a:rPr lang="cs-CZ" dirty="0" err="1" smtClean="0"/>
              <a:t>Zichpil</a:t>
            </a:r>
            <a:r>
              <a:rPr lang="cs-CZ" dirty="0" smtClean="0"/>
              <a:t>, Humpolec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718944" cy="306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Turistické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Hliníkárium</a:t>
            </a:r>
            <a:r>
              <a:rPr lang="cs-CZ" dirty="0" smtClean="0"/>
              <a:t>, Humpolec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680520" cy="350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Želiv – Kostel Narození Panny Marie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210669" cy="43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Želiv – klášter premonstrátů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280248" cy="33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Vodní nádrž Trnávka u Želiva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344816" cy="34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</a:t>
            </a:r>
            <a:r>
              <a:rPr lang="cs-CZ" b="1" dirty="0" err="1" smtClean="0"/>
              <a:t>cílé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Sedlice, velká přehrada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992216" cy="355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Kaliště – rodný dům Gustava Mahlera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Mikroregion Zálesí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Rok založení: 2000 </a:t>
            </a:r>
          </a:p>
          <a:p>
            <a:r>
              <a:rPr lang="cs-CZ" sz="3200" dirty="0" smtClean="0"/>
              <a:t>Sídlo: městský úřad Humpolec</a:t>
            </a:r>
          </a:p>
          <a:p>
            <a:r>
              <a:rPr lang="cs-CZ" sz="3200" dirty="0" smtClean="0"/>
              <a:t>Spádová oblast: </a:t>
            </a:r>
            <a:r>
              <a:rPr lang="cs-CZ" sz="3200" dirty="0" err="1" smtClean="0"/>
              <a:t>Humpolecko</a:t>
            </a:r>
            <a:r>
              <a:rPr lang="cs-CZ" sz="3200" dirty="0" smtClean="0"/>
              <a:t>, 25 obcí</a:t>
            </a:r>
          </a:p>
          <a:p>
            <a:r>
              <a:rPr lang="cs-CZ" sz="3200" dirty="0" smtClean="0"/>
              <a:t>Počet členů: 21 obcí (vč. Humpolce)</a:t>
            </a:r>
          </a:p>
          <a:p>
            <a:r>
              <a:rPr lang="cs-CZ" sz="3200" dirty="0" smtClean="0"/>
              <a:t>Rozloha území: 194 km</a:t>
            </a:r>
            <a:r>
              <a:rPr lang="cs-CZ" sz="3200" baseline="30000" dirty="0" smtClean="0"/>
              <a:t>2</a:t>
            </a:r>
          </a:p>
          <a:p>
            <a:r>
              <a:rPr lang="cs-CZ" sz="3200" dirty="0" smtClean="0"/>
              <a:t>Počet obyvatel: cca 15 800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264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Proseč – zbytky gotické tvrze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191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Turistické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Gotický kostelík sv. Jiří, Řečice u Humpolce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133950" cy="38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Svazek obcí </a:t>
            </a:r>
            <a:r>
              <a:rPr lang="cs-CZ" dirty="0" err="1" smtClean="0"/>
              <a:t>mikoregionu</a:t>
            </a:r>
            <a:r>
              <a:rPr lang="cs-CZ" dirty="0" smtClean="0"/>
              <a:t> zálesí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Děkujeme za pozornost</a:t>
            </a:r>
          </a:p>
          <a:p>
            <a:r>
              <a:rPr lang="cs-CZ" dirty="0" smtClean="0"/>
              <a:t>Mgr. Roman </a:t>
            </a:r>
            <a:r>
              <a:rPr lang="cs-CZ" dirty="0" err="1" smtClean="0"/>
              <a:t>Brzoň</a:t>
            </a:r>
            <a:r>
              <a:rPr lang="cs-CZ" dirty="0" smtClean="0"/>
              <a:t>, předseda mikroregionu</a:t>
            </a:r>
          </a:p>
          <a:p>
            <a:r>
              <a:rPr lang="cs-CZ" dirty="0" smtClean="0"/>
              <a:t>Zdena Augustová, </a:t>
            </a:r>
            <a:r>
              <a:rPr lang="cs-CZ" dirty="0" err="1" smtClean="0"/>
              <a:t>MěÚ</a:t>
            </a:r>
            <a:r>
              <a:rPr lang="cs-CZ" dirty="0" smtClean="0"/>
              <a:t> Humpolec</a:t>
            </a:r>
          </a:p>
          <a:p>
            <a:endParaRPr lang="cs-CZ" dirty="0"/>
          </a:p>
          <a:p>
            <a:r>
              <a:rPr lang="cs-CZ" dirty="0" smtClean="0"/>
              <a:t>Kontakt: </a:t>
            </a:r>
            <a:r>
              <a:rPr lang="cs-CZ" dirty="0" smtClean="0">
                <a:hlinkClick r:id="rId2"/>
              </a:rPr>
              <a:t>www.mikroregionzalesi.cz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76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Společné akce mikroregionu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Vybudování cyklostezek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Doplnění sítě cyklotras mobiliářem + vyznačení dalších km tras</a:t>
            </a:r>
          </a:p>
          <a:p>
            <a:endParaRPr lang="cs-CZ" dirty="0"/>
          </a:p>
          <a:p>
            <a:r>
              <a:rPr lang="cs-CZ" dirty="0" smtClean="0"/>
              <a:t>Zimní běžkařské trasy</a:t>
            </a:r>
          </a:p>
          <a:p>
            <a:endParaRPr lang="cs-CZ" dirty="0"/>
          </a:p>
          <a:p>
            <a:r>
              <a:rPr lang="cs-CZ" dirty="0" smtClean="0"/>
              <a:t>Brožura – kresby historických památek </a:t>
            </a:r>
          </a:p>
          <a:p>
            <a:endParaRPr lang="cs-CZ" dirty="0"/>
          </a:p>
          <a:p>
            <a:r>
              <a:rPr lang="cs-CZ" dirty="0" smtClean="0"/>
              <a:t>Čistá Želivka </a:t>
            </a:r>
          </a:p>
        </p:txBody>
      </p:sp>
    </p:spTree>
    <p:extLst>
      <p:ext uri="{BB962C8B-B14F-4D97-AF65-F5344CB8AC3E}">
        <p14:creationId xmlns:p14="http://schemas.microsoft.com/office/powerpoint/2010/main" val="7555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Cykloturistika</a:t>
            </a:r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22" y="1775950"/>
            <a:ext cx="3204556" cy="4522124"/>
          </a:xfrm>
        </p:spPr>
      </p:pic>
    </p:spTree>
    <p:extLst>
      <p:ext uri="{BB962C8B-B14F-4D97-AF65-F5344CB8AC3E}">
        <p14:creationId xmlns:p14="http://schemas.microsoft.com/office/powerpoint/2010/main" val="3288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Cyklotrasy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0" y="1600200"/>
            <a:ext cx="6519899" cy="4873625"/>
          </a:xfrm>
        </p:spPr>
      </p:pic>
    </p:spTree>
    <p:extLst>
      <p:ext uri="{BB962C8B-B14F-4D97-AF65-F5344CB8AC3E}">
        <p14:creationId xmlns:p14="http://schemas.microsoft.com/office/powerpoint/2010/main" val="4075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Zimní běžkařské trasy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Značené běžkařské trasy</a:t>
            </a:r>
            <a:endParaRPr lang="cs-CZ" dirty="0"/>
          </a:p>
        </p:txBody>
      </p:sp>
      <p:pic>
        <p:nvPicPr>
          <p:cNvPr id="4098" name="Picture 2" descr="C:\Users\augusto\Fotky Humpolec\běžkařské tr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904656" cy="33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Kresby památek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7" y="1600200"/>
            <a:ext cx="6893245" cy="4873625"/>
          </a:xfrm>
        </p:spPr>
      </p:pic>
    </p:spTree>
    <p:extLst>
      <p:ext uri="{BB962C8B-B14F-4D97-AF65-F5344CB8AC3E}">
        <p14:creationId xmlns:p14="http://schemas.microsoft.com/office/powerpoint/2010/main" val="8383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Čistá Želivka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Založení v r. 2005</a:t>
            </a:r>
          </a:p>
          <a:p>
            <a:r>
              <a:rPr lang="cs-CZ" dirty="0" smtClean="0"/>
              <a:t>Území: katastrální území měst a obcí spadajících do povodí řeky Želivky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Hlavní cíl: </a:t>
            </a:r>
          </a:p>
          <a:p>
            <a:r>
              <a:rPr lang="cs-CZ" dirty="0" smtClean="0"/>
              <a:t>zlepšení jakosti vody ve vodní nádrži</a:t>
            </a:r>
          </a:p>
          <a:p>
            <a:r>
              <a:rPr lang="cs-CZ" dirty="0" smtClean="0"/>
              <a:t>Podpora rozvoje a budování ČOV</a:t>
            </a:r>
          </a:p>
          <a:p>
            <a:r>
              <a:rPr lang="cs-CZ" dirty="0" smtClean="0"/>
              <a:t>Využití vodní nádrže Želivka pro rekreaci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7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Turistické cíle 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Humpolec</a:t>
            </a:r>
          </a:p>
          <a:p>
            <a:endParaRPr lang="cs-CZ" dirty="0"/>
          </a:p>
        </p:txBody>
      </p:sp>
      <p:pic>
        <p:nvPicPr>
          <p:cNvPr id="5122" name="Picture 2" descr="C:\Users\augusto\Pictures\Město Fotky\DSC_6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012160" cy="32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234</Words>
  <Application>Microsoft Office PowerPoint</Application>
  <PresentationFormat>Předvádění na obrazovce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Svazek obcí mikroregionu ZÁLESÍ</vt:lpstr>
      <vt:lpstr>Mikroregion Zálesí</vt:lpstr>
      <vt:lpstr>Společné akce mikroregionu</vt:lpstr>
      <vt:lpstr>Cykloturistika</vt:lpstr>
      <vt:lpstr>Cyklotrasy</vt:lpstr>
      <vt:lpstr>Zimní běžkařské trasy</vt:lpstr>
      <vt:lpstr>Kresby památek</vt:lpstr>
      <vt:lpstr>Čistá Želivka </vt:lpstr>
      <vt:lpstr>Turistické cíle  </vt:lpstr>
      <vt:lpstr>Turistické cíle</vt:lpstr>
      <vt:lpstr>Turistické cíle</vt:lpstr>
      <vt:lpstr>Turistické cíle</vt:lpstr>
      <vt:lpstr>Turistické cíle</vt:lpstr>
      <vt:lpstr>Turistické cíle</vt:lpstr>
      <vt:lpstr>Turistické cíle</vt:lpstr>
      <vt:lpstr>Turistické cíle </vt:lpstr>
      <vt:lpstr>Turistické cíle</vt:lpstr>
      <vt:lpstr>Turistické cílé</vt:lpstr>
      <vt:lpstr>Turistické cíle </vt:lpstr>
      <vt:lpstr>Turistické cíle</vt:lpstr>
      <vt:lpstr>Turistické cíle</vt:lpstr>
      <vt:lpstr>Svazek obcí mikoregionu zálesí 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Svazek obcí mikroregionu ZÁLESÍ</dc:title>
  <dc:creator>Zdenka Augustova</dc:creator>
  <cp:lastModifiedBy>Zdenka Augustova</cp:lastModifiedBy>
  <cp:revision>30</cp:revision>
  <dcterms:created xsi:type="dcterms:W3CDTF">2012-05-10T11:48:59Z</dcterms:created>
  <dcterms:modified xsi:type="dcterms:W3CDTF">2012-05-22T13:04:34Z</dcterms:modified>
</cp:coreProperties>
</file>